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371600" y="692150"/>
            <a:ext cx="6400800" cy="4946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нис\Desktop\img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денис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2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нис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енис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2464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денис\Desktop\33729e43b9d7c94588af0c0f8229e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енис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64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денис\Desktop\img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енис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2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енис\Desktop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7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денис\Desktop\hello_html_m47b04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1240276"/>
            <a:ext cx="7782128" cy="43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6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</cp:revision>
  <dcterms:created xsi:type="dcterms:W3CDTF">2021-01-19T19:44:58Z</dcterms:created>
  <dcterms:modified xsi:type="dcterms:W3CDTF">2021-01-19T19:52:24Z</dcterms:modified>
</cp:coreProperties>
</file>